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1F2D6-97E8-AC41-B9B2-945F3F1DB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44C042-D138-EE48-A43B-CB2E3F609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F6B545-8DAE-9F4B-96F4-216C0AD3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7F4D29-EBE3-C74C-BA50-34235721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17967D-A0A6-5C40-9DEE-2CA62869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0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084B1-9DC9-A941-916B-3D90FB87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9C5324-760A-3148-9DE4-993F670C9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2E3B7-1D4E-C14D-A23B-E664ED9A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FD5E4-E259-2A4E-8598-1404EB9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5646DB-A66E-EF46-967E-DF0F78BF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65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FBDE8A-BC2C-C84F-AA88-D6B877D2F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84403A-25E1-F840-9171-DFCDE77C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339FD1-F4E3-384C-9349-ED017901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0409D-7950-BE4C-BEBA-08C8665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922ABE-5B27-AA4D-895B-AAF58984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0551FE-6AB4-DF41-B2FA-4BF1A17D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170A70-79DD-1A4B-B3A3-42584D77D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384439-2B0F-8F46-8469-AFE32119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52C3E-6726-9B4D-863D-B1DACD06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54C8CD-A8D8-7947-AD2E-41E6E422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24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B3ACE-782C-0F4A-BEA9-322DFC65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DC6ACE-7FA0-8D47-B41D-9317B3E80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D6F54-F503-9B4A-8520-E749D3ED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C7D387-CCDE-AE47-BB44-C0C19A2B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8492FD-00B4-8949-8EB3-9F45445D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2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8730E-63E6-5749-A403-72E201D8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2F06CC-07D6-B84E-8CB4-55D42D612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D1666E-9906-9641-B79A-26F46D0CA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7FD11B-5756-2043-B54B-D0C5E5B7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35C0A-B681-5D4F-A71D-91799640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ACE279-1A7C-0D40-8BCC-7713F78B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0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93A67-32B3-054E-A505-41DD8341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231E7-0CDF-4340-85B7-6BEE09118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1825AD-8308-1649-B147-BEF5B462A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87EBFB2-13C8-5143-8985-C85C423AB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957336-F47A-E945-AC75-B86EBC044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336582-5D27-314F-A4A5-4454B04B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F8961E-8639-AB45-857D-D97A1C3E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1F9D05-CEA1-3E42-8870-C609FD91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5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94894-0401-1A49-83EF-B18868A2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1E495E-8A06-E04E-A3A0-9468DE3B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83F715-E0CC-F845-A18A-2A39F981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2BD6E7-857E-BF4D-B782-0B050F8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92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96085B-44E0-594B-A4A4-E6D80545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C6C187C-6191-2941-9AAF-4D031289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78923E-00B8-F94D-A047-D4AE7B6B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E0CB2-1D72-6845-A489-1D67C06A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7AA0A0-976F-CC45-BE25-EC2F289F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6F82F2-6E7B-6847-A79A-E82EC22CC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9B9678-B758-1147-9984-3866DAC7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50DB11-7E5D-EA41-8191-71D06AA3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53BCA7-6CDB-7D4E-B469-EF04474A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07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D512D-9E70-1044-9331-C573D6BB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5A6A996-AD0C-CE47-A0D3-7D7B8C7C3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7D9DB32-DF6D-AF46-A1DD-EA0E32BD8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C9304C-F920-E143-89B0-4EDCDAD9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015783-BE77-5F45-A5A7-932C986A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E43579-6F76-0C49-B1A4-F93BE499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81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56E356-8B7C-8F45-B028-8EFE0F70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4658D1-730E-C042-AEE0-05F42C78D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9BC0C0-B468-5142-A447-63F86E6CB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B2F2-8A92-49E3-ABFC-1CFF57914C17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1DD0A2-8324-8F42-99EE-58FC38EEF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E4DCE-1ED6-D643-9AD5-29C8F53F4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6FAE-127E-40BE-B4D0-30067670AD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31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2BFCA6-F013-4C63-BE74-26867EC6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kumimoji="1" lang="ja-JP" altLang="en-US" sz="7200" b="1"/>
              <a:t>河野武司研究会</a:t>
            </a:r>
            <a:br>
              <a:rPr kumimoji="1" lang="en-US" altLang="ja-JP" sz="7200"/>
            </a:br>
            <a:endParaRPr kumimoji="1" lang="ja-JP" altLang="en-US" sz="72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82A690-4654-41C7-B83B-63203EE43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kumimoji="1" lang="en-US" altLang="ja-JP" sz="2800"/>
          </a:p>
          <a:p>
            <a:pPr>
              <a:spcAft>
                <a:spcPts val="600"/>
              </a:spcAft>
            </a:pPr>
            <a:endParaRPr lang="en-US" altLang="ja-JP" sz="2800"/>
          </a:p>
          <a:p>
            <a:pPr>
              <a:spcAft>
                <a:spcPts val="600"/>
              </a:spcAft>
            </a:pPr>
            <a:endParaRPr kumimoji="1" lang="en-US" altLang="ja-JP" sz="2800"/>
          </a:p>
          <a:p>
            <a:pPr>
              <a:spcAft>
                <a:spcPts val="600"/>
              </a:spcAft>
            </a:pPr>
            <a:endParaRPr lang="en-US" altLang="ja-JP" sz="2800"/>
          </a:p>
          <a:p>
            <a:pPr>
              <a:spcAft>
                <a:spcPts val="600"/>
              </a:spcAft>
            </a:pPr>
            <a:endParaRPr kumimoji="1" lang="ja-JP" alt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45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草, 屋外, 建物, 人 が含まれている画像&#10;&#10;自動的に生成された説明">
            <a:extLst>
              <a:ext uri="{FF2B5EF4-FFF2-40B4-BE49-F238E27FC236}">
                <a16:creationId xmlns:a16="http://schemas.microsoft.com/office/drawing/2014/main" id="{485DBEA4-372C-49CE-B55C-54FFEB90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r="6790" b="-1"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14" name="図 13" descr="ボトル, 食べ物, 男性, 屋外 が含まれている画像&#10;&#10;自動的に生成された説明">
            <a:extLst>
              <a:ext uri="{FF2B5EF4-FFF2-40B4-BE49-F238E27FC236}">
                <a16:creationId xmlns:a16="http://schemas.microsoft.com/office/drawing/2014/main" id="{D78BCC22-F441-4AAB-AD90-6561D7BB2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2" r="25169" b="-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7" name="図 6" descr="草, 人, 屋外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BD59D3D1-5407-4F51-8BFD-BBC28EAEA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3699" b="-5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5" name="図 4" descr="屋外, 地面, 木, 建物 が含まれている画像&#10;&#10;自動的に生成された説明">
            <a:extLst>
              <a:ext uri="{FF2B5EF4-FFF2-40B4-BE49-F238E27FC236}">
                <a16:creationId xmlns:a16="http://schemas.microsoft.com/office/drawing/2014/main" id="{90E6D4DD-6970-44C8-9928-1CD595AED9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0" r="4" b="14318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9" name="図 8" descr="人, 草, 建物 が含まれている画像&#10;&#10;自動的に生成された説明">
            <a:extLst>
              <a:ext uri="{FF2B5EF4-FFF2-40B4-BE49-F238E27FC236}">
                <a16:creationId xmlns:a16="http://schemas.microsoft.com/office/drawing/2014/main" id="{E8E80193-7754-4573-86D2-A0B15B034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r="23365" b="-2"/>
          <a:stretch/>
        </p:blipFill>
        <p:spPr>
          <a:xfrm>
            <a:off x="7287920" y="320039"/>
            <a:ext cx="4572626" cy="62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17B634-B831-4ED1-88C3-6A3FA72A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kumimoji="1" lang="ja-JP" altLang="en-US" sz="4000" b="1">
                <a:solidFill>
                  <a:srgbClr val="FFFFFF"/>
                </a:solidFill>
              </a:rPr>
              <a:t>教授紹介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A02E9-7295-4862-B0C9-9448F734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600" b="1"/>
              <a:t>河野武司教授</a:t>
            </a:r>
            <a:endParaRPr kumimoji="1" lang="en-US" altLang="ja-JP" sz="2600" b="1" dirty="0"/>
          </a:p>
          <a:p>
            <a:r>
              <a:rPr lang="ja-JP" altLang="en-US" sz="2200"/>
              <a:t>慶應義塾大学法学部政治学科教授</a:t>
            </a:r>
            <a:endParaRPr kumimoji="1" lang="en-US" altLang="ja-JP" sz="2200" dirty="0"/>
          </a:p>
          <a:p>
            <a:r>
              <a:rPr lang="ja-JP" altLang="en-US" sz="2200"/>
              <a:t>委員歴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/>
              <a:t>日本選挙学会理事長（</a:t>
            </a:r>
            <a:r>
              <a:rPr lang="en-US" altLang="ja-JP" sz="2200" dirty="0"/>
              <a:t>2016</a:t>
            </a:r>
            <a:r>
              <a:rPr lang="ja-JP" altLang="en-US" sz="2200"/>
              <a:t>年</a:t>
            </a:r>
            <a:r>
              <a:rPr lang="en-US" altLang="ja-JP" sz="2200" dirty="0"/>
              <a:t>〜2017</a:t>
            </a:r>
            <a:r>
              <a:rPr lang="ja-JP" altLang="en-US" sz="2200"/>
              <a:t>年）</a:t>
            </a:r>
            <a:endParaRPr lang="en-US" altLang="ja-JP" sz="2200" dirty="0"/>
          </a:p>
          <a:p>
            <a:pPr marL="0" indent="0">
              <a:buNone/>
            </a:pPr>
            <a:r>
              <a:rPr kumimoji="1" lang="ja-JP" altLang="en-US" sz="2200"/>
              <a:t>日本政治学会　理事　</a:t>
            </a:r>
            <a:r>
              <a:rPr kumimoji="1" lang="en-US" altLang="ja-JP" sz="2200" dirty="0"/>
              <a:t>(2008</a:t>
            </a:r>
            <a:r>
              <a:rPr kumimoji="1" lang="ja-JP" altLang="en-US" sz="2200"/>
              <a:t>年～現在</a:t>
            </a:r>
            <a:r>
              <a:rPr kumimoji="1" lang="en-US" altLang="ja-JP" sz="2200" dirty="0"/>
              <a:t>)</a:t>
            </a:r>
          </a:p>
          <a:p>
            <a:pPr marL="0" indent="0">
              <a:buNone/>
            </a:pPr>
            <a:r>
              <a:rPr lang="en-US" altLang="ja-JP" sz="2200" dirty="0"/>
              <a:t>International Political Science Association </a:t>
            </a:r>
            <a:r>
              <a:rPr lang="ja-JP" altLang="en-US" sz="2200"/>
              <a:t>会員　</a:t>
            </a:r>
            <a:r>
              <a:rPr lang="en-US" altLang="ja-JP" sz="2200" dirty="0"/>
              <a:t>(2006</a:t>
            </a:r>
            <a:r>
              <a:rPr lang="ja-JP" altLang="en-US" sz="2200"/>
              <a:t>年～現在</a:t>
            </a:r>
            <a:r>
              <a:rPr lang="en-US" altLang="ja-JP" sz="2200" dirty="0"/>
              <a:t>)</a:t>
            </a:r>
            <a:endParaRPr kumimoji="1" lang="ja-JP" altLang="en-US" sz="2200"/>
          </a:p>
        </p:txBody>
      </p:sp>
      <p:pic>
        <p:nvPicPr>
          <p:cNvPr id="5" name="図 4" descr="室内, 壁, 人, コンピューター が含まれている画像&#10;&#10;自動的に生成された説明">
            <a:extLst>
              <a:ext uri="{FF2B5EF4-FFF2-40B4-BE49-F238E27FC236}">
                <a16:creationId xmlns:a16="http://schemas.microsoft.com/office/drawing/2014/main" id="{93BE29D6-C879-4AEB-9357-8FBB38B0E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r="-4" b="-4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2A6208-44F5-4EE0-8C60-4B7EA449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kumimoji="1" lang="ja-JP" altLang="en-US" b="1">
                <a:solidFill>
                  <a:srgbClr val="FFFFFF"/>
                </a:solidFill>
              </a:rPr>
              <a:t>研究テーマ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50CD434B-6762-4478-9DA0-17A3C3A3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現代民主主義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現代民主主義とは？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400"/>
              <a:t>⇒複雑な現代社会においてどのような要素が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/>
              <a:t>民主主義を達成することにつながるのか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＊前期は入ゼミ課題本を用いて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カウンターデモクラシーについて勉強しました</a:t>
            </a:r>
          </a:p>
        </p:txBody>
      </p:sp>
    </p:spTree>
    <p:extLst>
      <p:ext uri="{BB962C8B-B14F-4D97-AF65-F5344CB8AC3E}">
        <p14:creationId xmlns:p14="http://schemas.microsoft.com/office/powerpoint/2010/main" val="240020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BFF2140-321D-4FD0-B906-2315FCC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kumimoji="1" lang="ja-JP" altLang="en-US" sz="4000" b="1">
                <a:solidFill>
                  <a:srgbClr val="FFFFFF"/>
                </a:solidFill>
              </a:rPr>
              <a:t>時限、人数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B9251BD-A569-40C1-A2D8-F16614FD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ja-JP" altLang="en-US" sz="2400" b="1"/>
              <a:t>３年生⇒毎週水曜４限　</a:t>
            </a:r>
            <a:endParaRPr lang="en-US" altLang="ja-JP" sz="2400" b="1" dirty="0"/>
          </a:p>
          <a:p>
            <a:r>
              <a:rPr kumimoji="1" lang="ja-JP" altLang="en-US" sz="2400" b="1"/>
              <a:t>４年生⇒毎週水曜５限</a:t>
            </a:r>
            <a:endParaRPr kumimoji="1" lang="en-US" altLang="ja-JP" sz="2400" b="1" dirty="0"/>
          </a:p>
          <a:p>
            <a:endParaRPr lang="en-US" altLang="ja-JP" sz="2400" b="1" dirty="0"/>
          </a:p>
          <a:p>
            <a:r>
              <a:rPr lang="en-US" altLang="ja-JP" sz="2400" b="1" dirty="0"/>
              <a:t>3</a:t>
            </a:r>
            <a:r>
              <a:rPr lang="ja-JP" altLang="en-US" sz="2400" b="1"/>
              <a:t>年生⇒</a:t>
            </a:r>
            <a:r>
              <a:rPr lang="en-US" altLang="ja-JP" sz="2400" b="1" dirty="0"/>
              <a:t>16</a:t>
            </a:r>
            <a:r>
              <a:rPr lang="ja-JP" altLang="en-US" sz="2400" b="1"/>
              <a:t>人</a:t>
            </a:r>
            <a:r>
              <a:rPr lang="en-US" altLang="ja-JP" sz="2400" b="1" dirty="0"/>
              <a:t>(</a:t>
            </a:r>
            <a:r>
              <a:rPr lang="ja-JP" altLang="en-US" sz="2400" b="1"/>
              <a:t>男子</a:t>
            </a:r>
            <a:r>
              <a:rPr lang="en-US" altLang="ja-JP" sz="2400" b="1" dirty="0"/>
              <a:t>12</a:t>
            </a:r>
            <a:r>
              <a:rPr lang="ja-JP" altLang="en-US" sz="2400" b="1"/>
              <a:t>名、女子４名</a:t>
            </a:r>
            <a:r>
              <a:rPr lang="en-US" altLang="ja-JP" sz="2400" b="1" dirty="0"/>
              <a:t>)</a:t>
            </a:r>
          </a:p>
          <a:p>
            <a:r>
              <a:rPr lang="en-US" altLang="ja-JP" sz="2400" b="1" dirty="0"/>
              <a:t>4</a:t>
            </a:r>
            <a:r>
              <a:rPr lang="ja-JP" altLang="en-US" sz="2400" b="1"/>
              <a:t>年生⇒</a:t>
            </a:r>
            <a:r>
              <a:rPr lang="en-US" altLang="ja-JP" sz="2400" b="1" dirty="0"/>
              <a:t> 18</a:t>
            </a:r>
            <a:r>
              <a:rPr lang="ja-JP" altLang="en-US" sz="2400" b="1"/>
              <a:t>人</a:t>
            </a:r>
            <a:r>
              <a:rPr lang="en-US" altLang="ja-JP" sz="2400" b="1" dirty="0"/>
              <a:t>(</a:t>
            </a:r>
            <a:r>
              <a:rPr lang="ja-JP" altLang="en-US" sz="2400" b="1"/>
              <a:t>男子</a:t>
            </a:r>
            <a:r>
              <a:rPr lang="en-US" altLang="ja-JP" sz="2400" b="1" dirty="0"/>
              <a:t>9</a:t>
            </a:r>
            <a:r>
              <a:rPr lang="ja-JP" altLang="en-US" sz="2400" b="1"/>
              <a:t>名、女子９名</a:t>
            </a:r>
            <a:r>
              <a:rPr lang="en-US" altLang="ja-JP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655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5961DA-C387-48ED-8C80-FC8751B2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ja-JP" altLang="en-US" b="1">
                <a:solidFill>
                  <a:srgbClr val="FFFFFF"/>
                </a:solidFill>
              </a:rPr>
              <a:t>入ゼミ試験に関して</a:t>
            </a:r>
            <a:endParaRPr kumimoji="1" lang="ja-JP" altLang="en-US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567869-51C1-4C58-93F7-6B8AE815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kumimoji="1" lang="ja-JP" altLang="en-US" b="1"/>
              <a:t>課題文献の各章の要約、自分なりの意見</a:t>
            </a:r>
            <a:r>
              <a:rPr lang="ja-JP" altLang="en-US" b="1"/>
              <a:t>　</a:t>
            </a:r>
            <a:r>
              <a:rPr kumimoji="1" lang="en-US" altLang="ja-JP" b="1"/>
              <a:t>(</a:t>
            </a:r>
            <a:r>
              <a:rPr kumimoji="1" lang="ja-JP" altLang="en-US" b="1"/>
              <a:t>合計で</a:t>
            </a:r>
            <a:r>
              <a:rPr kumimoji="1" lang="en-US" altLang="ja-JP" b="1"/>
              <a:t>A</a:t>
            </a:r>
            <a:r>
              <a:rPr lang="ja-JP" altLang="en-US" b="1"/>
              <a:t>４　三枚程度</a:t>
            </a:r>
            <a:r>
              <a:rPr kumimoji="1" lang="en-US" altLang="ja-JP" b="1"/>
              <a:t>)</a:t>
            </a:r>
          </a:p>
          <a:p>
            <a:r>
              <a:rPr kumimoji="1" lang="ja-JP" altLang="en-US" b="1"/>
              <a:t>志望理由書　</a:t>
            </a:r>
            <a:r>
              <a:rPr kumimoji="1" lang="en-US" altLang="ja-JP" b="1"/>
              <a:t>(A4</a:t>
            </a:r>
            <a:r>
              <a:rPr kumimoji="1" lang="ja-JP" altLang="en-US" b="1"/>
              <a:t>　一枚程度</a:t>
            </a:r>
            <a:r>
              <a:rPr kumimoji="1" lang="en-US" altLang="ja-JP" b="1"/>
              <a:t>)</a:t>
            </a:r>
          </a:p>
          <a:p>
            <a:r>
              <a:rPr kumimoji="1" lang="ja-JP" altLang="en-US" b="1"/>
              <a:t>面接　</a:t>
            </a:r>
            <a:r>
              <a:rPr kumimoji="1" lang="en-US" altLang="ja-JP" b="1"/>
              <a:t>(</a:t>
            </a:r>
            <a:r>
              <a:rPr kumimoji="1" lang="ja-JP" altLang="en-US" b="1"/>
              <a:t>教授面接、ゼミ生面接</a:t>
            </a:r>
            <a:r>
              <a:rPr kumimoji="1" lang="en-US" altLang="ja-JP" b="1"/>
              <a:t>)</a:t>
            </a:r>
          </a:p>
          <a:p>
            <a:endParaRPr lang="en-US" altLang="ja-JP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78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4F31CE-10C6-4BE0-B7B2-742F2D65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kumimoji="1" lang="ja-JP" altLang="en-US" sz="4000" b="1">
                <a:solidFill>
                  <a:srgbClr val="FFFFFF"/>
                </a:solidFill>
              </a:rPr>
              <a:t>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6DE9A-9A89-41A6-85F0-BD3A24CE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ja-JP" altLang="en-US" sz="2400" b="1" dirty="0"/>
              <a:t>非常に仲が</a:t>
            </a:r>
            <a:r>
              <a:rPr lang="ja-JP" altLang="en-US" sz="2400" b="1"/>
              <a:t>よく和気あいあい</a:t>
            </a:r>
            <a:endParaRPr lang="en-US" altLang="ja-JP" sz="2400" b="1" dirty="0"/>
          </a:p>
          <a:p>
            <a:r>
              <a:rPr lang="ja-JP" altLang="en-US" sz="2400" b="1"/>
              <a:t>今年前期のゼミは全てオンラインでしたが、ゼミの後交流会などもありました！　　</a:t>
            </a:r>
            <a:endParaRPr lang="en-US" altLang="ja-JP" sz="2400" b="1" dirty="0"/>
          </a:p>
          <a:p>
            <a:r>
              <a:rPr lang="ja-JP" altLang="en-US" sz="2400" b="1" dirty="0"/>
              <a:t>身近に感じられる</a:t>
            </a:r>
            <a:r>
              <a:rPr lang="ja-JP" altLang="en-US" sz="2400" b="1"/>
              <a:t>勉強内容</a:t>
            </a:r>
            <a:endParaRPr kumimoji="1" lang="en-US" altLang="ja-JP" sz="2400" b="1" dirty="0"/>
          </a:p>
          <a:p>
            <a:r>
              <a:rPr lang="ja-JP" altLang="en-US" sz="2400" b="1" dirty="0"/>
              <a:t>合宿が年に</a:t>
            </a:r>
            <a:r>
              <a:rPr lang="ja-JP" altLang="en-US" sz="2400" b="1"/>
              <a:t>三回ある</a:t>
            </a:r>
            <a:endParaRPr lang="en-US" altLang="ja-JP" sz="2400" b="1" dirty="0"/>
          </a:p>
          <a:p>
            <a:r>
              <a:rPr kumimoji="1" lang="ja-JP" altLang="en-US" sz="2400" b="1"/>
              <a:t>就</a:t>
            </a:r>
            <a:r>
              <a:rPr kumimoji="1" lang="ja-JP" altLang="en-US" sz="2400" b="1" dirty="0"/>
              <a:t>活に</a:t>
            </a:r>
            <a:r>
              <a:rPr kumimoji="1" lang="ja-JP" altLang="en-US" sz="2400" b="1"/>
              <a:t>強い！（と言われている）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5882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空, 屋外, 人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55F61569-D0AA-40A0-8793-08EA0B2DF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3" r="-3" b="1460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図 8" descr="屋外, 空, 木, 地面 が含まれている画像&#10;&#10;自動的に生成された説明">
            <a:extLst>
              <a:ext uri="{FF2B5EF4-FFF2-40B4-BE49-F238E27FC236}">
                <a16:creationId xmlns:a16="http://schemas.microsoft.com/office/drawing/2014/main" id="{158C37B4-B2DC-49E5-B098-03A0EE0B6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3" r="1" b="6508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図 4" descr="人, ポーズをとっている, 写真, 立っている が含まれている画像&#10;&#10;自動的に生成された説明">
            <a:extLst>
              <a:ext uri="{FF2B5EF4-FFF2-40B4-BE49-F238E27FC236}">
                <a16:creationId xmlns:a16="http://schemas.microsoft.com/office/drawing/2014/main" id="{3A35A8AA-256C-4E5E-AC6D-29789E7A3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88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7" name="図 6" descr="空, 屋外, 人, 水 が含まれている画像&#10;&#10;自動的に生成された説明">
            <a:extLst>
              <a:ext uri="{FF2B5EF4-FFF2-40B4-BE49-F238E27FC236}">
                <a16:creationId xmlns:a16="http://schemas.microsoft.com/office/drawing/2014/main" id="{DF54F484-897A-4A85-A535-14D1B694A4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 b="22210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A0D275-ABD1-4D96-8134-B8E56D38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ご清聴</a:t>
            </a:r>
            <a:br>
              <a:rPr kumimoji="1" lang="en-US" altLang="ja-JP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ありがとうございました</a:t>
            </a:r>
            <a:br>
              <a:rPr kumimoji="1" lang="en-US" altLang="ja-JP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河野ゼミ一同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4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229</Words>
  <Application>Microsoft Macintosh PowerPoint</Application>
  <PresentationFormat>ワイド画面</PresentationFormat>
  <Paragraphs>36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Office テーマ</vt:lpstr>
      <vt:lpstr>河野武司研究会 </vt:lpstr>
      <vt:lpstr>PowerPoint プレゼンテーション</vt:lpstr>
      <vt:lpstr>教授紹介</vt:lpstr>
      <vt:lpstr>研究テーマ</vt:lpstr>
      <vt:lpstr>時限、人数</vt:lpstr>
      <vt:lpstr>入ゼミ試験に関して</vt:lpstr>
      <vt:lpstr>特徴</vt:lpstr>
      <vt:lpstr>PowerPoint プレゼンテーション</vt:lpstr>
      <vt:lpstr>ご清聴 ありがとうございました 河野ゼミ一同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河野武司研究会 </dc:title>
  <dc:creator>井谷 若菜</dc:creator>
  <cp:lastModifiedBy>金 美怜</cp:lastModifiedBy>
  <cp:revision>4</cp:revision>
  <dcterms:created xsi:type="dcterms:W3CDTF">2020-08-31T02:44:55Z</dcterms:created>
  <dcterms:modified xsi:type="dcterms:W3CDTF">2021-06-30T08:51:40Z</dcterms:modified>
</cp:coreProperties>
</file>